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Nunito"/>
      <p:regular r:id="rId21"/>
      <p:bold r:id="rId22"/>
      <p:italic r:id="rId23"/>
      <p:boldItalic r:id="rId24"/>
    </p:embeddedFont>
    <p:embeddedFont>
      <p:font typeface="Maven Pro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venPro-bold.fntdata"/><Relationship Id="rId25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c953c32b2b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c953c32b2b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b8faa42c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b8faa42c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cb8faa42c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cb8faa42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cb8faa42c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cb8faa42c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cb8faa42c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cb8faa42c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cb8faa42c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cb8faa42c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953c32b2b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953c32b2b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cb8faa42c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cb8faa42c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c953c32b2b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c953c32b2b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cb8faa42c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cb8faa42c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c953c32b2b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c953c32b2b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cb8faa42c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cb8faa42c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c953c32b2b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c953c32b2b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cb8faa42c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cb8faa42c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Iteration 5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Dolphins 2021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500">
        <p14:prism dir="l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7B7B7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5: Song Name doesn’t exist and is added</a:t>
            </a:r>
            <a:endParaRPr/>
          </a:p>
        </p:txBody>
      </p:sp>
      <p:sp>
        <p:nvSpPr>
          <p:cNvPr id="336" name="Google Shape;336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37" name="Google Shape;3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571750"/>
            <a:ext cx="4295775" cy="20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9581" y="1597875"/>
            <a:ext cx="2815145" cy="158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D966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988" y="2438400"/>
            <a:ext cx="8582025" cy="2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6: Song name does exist and isn’t added</a:t>
            </a:r>
            <a:endParaRPr/>
          </a:p>
        </p:txBody>
      </p:sp>
      <p:sp>
        <p:nvSpPr>
          <p:cNvPr id="349" name="Google Shape;349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0" name="Google Shape;3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521863"/>
            <a:ext cx="4257675" cy="200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9749" y="1272425"/>
            <a:ext cx="3215650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2443163"/>
            <a:ext cx="8572500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7B7B7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7: Movie, Song, and Song Title already exist</a:t>
            </a:r>
            <a:endParaRPr/>
          </a:p>
        </p:txBody>
      </p:sp>
      <p:sp>
        <p:nvSpPr>
          <p:cNvPr id="362" name="Google Shape;362;p2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63" name="Google Shape;3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361475"/>
            <a:ext cx="3995625" cy="211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9425" y="1378350"/>
            <a:ext cx="3844575" cy="1609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5200C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225" y="2433638"/>
            <a:ext cx="8591550" cy="27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7B7B7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1: Movie is created if movie doesn’t exist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359950"/>
            <a:ext cx="44577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1499" y="1293975"/>
            <a:ext cx="3121900" cy="175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4D79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2433638"/>
            <a:ext cx="8686800" cy="27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7B7B7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2: Movie is ignored if movie already exists</a:t>
            </a:r>
            <a:endParaRPr/>
          </a:p>
        </p:txBody>
      </p:sp>
      <p:sp>
        <p:nvSpPr>
          <p:cNvPr id="297" name="Google Shape;297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8" name="Google Shape;2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502813"/>
            <a:ext cx="4295775" cy="202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9575" y="1397529"/>
            <a:ext cx="3206075" cy="1805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4EA7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363" y="2438400"/>
            <a:ext cx="8677275" cy="2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7B7B7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3: Song is created if song doesn’t exist</a:t>
            </a:r>
            <a:endParaRPr/>
          </a:p>
        </p:txBody>
      </p:sp>
      <p:sp>
        <p:nvSpPr>
          <p:cNvPr id="310" name="Google Shape;310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571750"/>
            <a:ext cx="4248150" cy="20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1950" y="1278375"/>
            <a:ext cx="2736025" cy="1824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D9EEB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463" y="2571750"/>
            <a:ext cx="8601075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7B7B7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4: Song is ignored if song exists</a:t>
            </a:r>
            <a:endParaRPr/>
          </a:p>
        </p:txBody>
      </p:sp>
      <p:sp>
        <p:nvSpPr>
          <p:cNvPr id="323" name="Google Shape;323;p2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4" name="Google Shape;3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513675"/>
            <a:ext cx="3892600" cy="2017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6400" y="1300950"/>
            <a:ext cx="3332657" cy="254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3C47D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" y="2419350"/>
            <a:ext cx="8610600" cy="30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